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02195-0B3F-7EDA-BC20-583262FAF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CE9D2-B529-3662-3E43-BA379C6DA0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45989F-EACB-38DD-D219-FA539C150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8EA8A-34FC-806E-FE6F-288BA0462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7DCB8-BC68-D268-8B55-2AAFEE387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06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110F3-7BB5-EBA6-4FDE-C3FC6F0BA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8C1098-D27B-3A94-97FC-31E7BF9B9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0ED18-4DF8-9874-1626-D47CCE26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8C3FA1-DACB-473E-28FD-82DA9B89A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68A40-39AF-AE33-661D-4749D89BF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739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B361D2-54F5-35B1-BED0-8DE85FA854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A98E05-4BBA-8398-2E87-42EFF1219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E05B2-3477-B133-4E94-3142650DA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7355B-FE9B-5C9B-532D-F8B2113DC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00274-7632-A248-FC85-77EAFBE60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18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8DE8D-1191-177B-219A-15384E14A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5A9BF-841B-8EAA-0AE6-5C7930A6C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0CE6C-DB2F-0E88-1631-F887C94CF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61E1E-9079-8F96-122C-468441559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78BF4-27BB-DEC7-AC7D-E4FEE50C8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08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85EEA-174C-5FC6-F721-CF4B1D66D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38ACD2-8DA6-2FB9-41B8-5E3C491DD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39F2-E30F-0529-3F37-B6C33597B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F2D10-48DE-4D71-2A45-24037F4C9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F51CE-FCF8-9566-07B3-7E9460E9C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748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F6A39-1657-C88E-FF00-8CB4C27DA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F80FE-F9ED-CCE7-5480-8D88DCB43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1E5BCD-ACC7-078E-1296-349919197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033AAD-13C6-C7E0-9533-A9F648B9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DFD46-035E-CEAD-DAC7-E8E5475D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6D509-BA18-27E9-62E7-7925DBB4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7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1DF07-75BB-3A30-66DE-65617563E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7F05E7-20EA-D38D-4289-288E83EB2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4B460-A44B-70D9-6E9A-34551D5B9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30DEB3-99FF-D086-F10A-9E98CD78A4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B59D60-3F47-3BDA-CAB0-8BE3C72E08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C7F88A-5A7A-30F7-12E8-C351AF887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7A2DC9-EE77-CFA8-060B-4A77C9FC5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25C7FE-51D2-C912-CD05-16CD7B298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41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32349-7CDD-E61C-F4D3-7CD35035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6E617F-9F66-9711-CA95-DD6A3C6DD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7B38B3-05C1-9E5C-7994-3F33818F7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F8C9F0-7A7B-6D16-E025-F09C1A341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100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BA240-A8B9-7027-CF8D-FC36F2ADC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681172-2A88-EDEE-383A-46BB1CD48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23870E-0F38-3584-6E7D-C5989E10B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72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A3811-9193-A986-07BA-FC1FDE07F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2AB93-ED5C-5FF5-E5D3-EA4F2B75A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309815-C7A9-4677-D09A-2239652371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93C7D5-6938-6DE8-915C-E5E8187AB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5423D5-30F8-9224-7099-1FE27D0EF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69A907-68F5-402D-47F4-E2DF89F63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935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45248-B0C7-39D9-A941-3A56B03BF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DE2C8C-1ABE-1756-0A3C-01970AF7F1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DEB49A-63DB-0011-6FA6-273E1A5C3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2135B-1977-40C1-A692-E82A38E30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98BEB9-0482-5846-B8A4-7AA19DA3E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024D8-2F3D-AE1A-4F20-6BB8FB1ED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849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CD69F0-8851-7EDE-C590-5A42E3698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29EC7E-A962-D5BF-1745-BDCF9A89D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569C7-2709-FD52-56FA-BF1D56A4DC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BF4AF1-7FF4-4F1E-BEEA-8B2BC6BEF2B3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71075-F8AD-1202-9ACD-A32F092046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5A734-A4E4-691A-D7EB-8D8FB0A8C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5A3210-D9D4-41CC-A63F-F46A191EE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565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B1E52AB-3AA5-6F78-838E-FFAA83E7B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57" y="0"/>
            <a:ext cx="118630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200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7F0B7B-D155-C106-7507-098420F3F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63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DBBF48-26A4-50EB-1EC7-4A5CA83B9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957"/>
            <a:ext cx="12192000" cy="669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012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99EA76-BC49-5EE8-B688-0E767E98B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A351CA-4FC8-5E4C-2B4C-51358FFE4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32" y="5060905"/>
            <a:ext cx="2419688" cy="161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513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17659D-97B3-2AEB-F0FA-76F1747BA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413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8EF005-DE8A-7B59-259E-52CDF55EF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485"/>
            <a:ext cx="12192000" cy="669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261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3CD09A-177C-FFCB-C2D1-B5D09DA41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428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EB5736-7D3E-5150-0E17-E1E92ABE0F34}"/>
              </a:ext>
            </a:extLst>
          </p:cNvPr>
          <p:cNvSpPr txBox="1"/>
          <p:nvPr/>
        </p:nvSpPr>
        <p:spPr>
          <a:xfrm>
            <a:off x="1916348" y="6488668"/>
            <a:ext cx="866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3811A8-F96B-1B0E-CD54-035216BEC823}"/>
              </a:ext>
            </a:extLst>
          </p:cNvPr>
          <p:cNvSpPr/>
          <p:nvPr/>
        </p:nvSpPr>
        <p:spPr>
          <a:xfrm>
            <a:off x="5233481" y="5914417"/>
            <a:ext cx="6293796" cy="826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566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A397A6-9FFD-3015-FC0B-A2D66579E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88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892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1</Words>
  <Application>Microsoft Office PowerPoint</Application>
  <PresentationFormat>Widescreen</PresentationFormat>
  <Paragraphs>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ABDALLAH AYMAN ABD EL RAHMAN SOFAN</dc:creator>
  <cp:lastModifiedBy>ABDALLAH AYMAN ABD EL RAHMAN SOFAN</cp:lastModifiedBy>
  <cp:revision>1</cp:revision>
  <dcterms:created xsi:type="dcterms:W3CDTF">2024-06-27T10:30:23Z</dcterms:created>
  <dcterms:modified xsi:type="dcterms:W3CDTF">2024-06-27T14:34:09Z</dcterms:modified>
</cp:coreProperties>
</file>

<file path=docProps/thumbnail.jpeg>
</file>